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86" r:id="rId3"/>
    <p:sldId id="388" r:id="rId4"/>
    <p:sldId id="375" r:id="rId5"/>
    <p:sldId id="383" r:id="rId6"/>
    <p:sldId id="374" r:id="rId7"/>
    <p:sldId id="376" r:id="rId8"/>
    <p:sldId id="377" r:id="rId9"/>
    <p:sldId id="387" r:id="rId10"/>
    <p:sldId id="389" r:id="rId11"/>
    <p:sldId id="390" r:id="rId12"/>
    <p:sldId id="317" r:id="rId13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84192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04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82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589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12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2843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2843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2843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6509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265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5.gif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</a:t>
            </a:r>
            <a:r>
              <a:rPr lang="nl-NL" sz="3600" b="1" dirty="0">
                <a:solidFill>
                  <a:schemeClr val="bg1"/>
                </a:solidFill>
              </a:rPr>
              <a:t>8</a:t>
            </a:r>
            <a:r>
              <a:rPr lang="nl-NL" sz="3600" b="1" dirty="0" smtClean="0">
                <a:solidFill>
                  <a:schemeClr val="bg1"/>
                </a:solidFill>
              </a:rPr>
              <a:t/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Licht</a:t>
            </a:r>
            <a:endParaRPr lang="nl-NL" sz="19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80709"/>
            <a:ext cx="3312368" cy="496563"/>
          </a:xfrm>
        </p:spPr>
        <p:txBody>
          <a:bodyPr>
            <a:noAutofit/>
          </a:bodyPr>
          <a:lstStyle/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8.1 Zonder licht zie je niets</a:t>
            </a:r>
            <a:endParaRPr lang="nl-NL" sz="18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57" r="40716"/>
          <a:stretch/>
        </p:blipFill>
        <p:spPr bwMode="auto">
          <a:xfrm>
            <a:off x="-3725" y="2439977"/>
            <a:ext cx="1623397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Gerelateerde afbeeldi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79" b="12890"/>
          <a:stretch/>
        </p:blipFill>
        <p:spPr bwMode="auto">
          <a:xfrm rot="5400000">
            <a:off x="6570160" y="3322137"/>
            <a:ext cx="3456000" cy="169168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8" r="22183"/>
          <a:stretch/>
        </p:blipFill>
        <p:spPr bwMode="auto">
          <a:xfrm>
            <a:off x="5004047" y="2439977"/>
            <a:ext cx="2376265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fbeeldingsresultaat voor licht lampj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42" t="19538" r="23076" b="13795"/>
          <a:stretch/>
        </p:blipFill>
        <p:spPr bwMode="auto">
          <a:xfrm rot="1208647">
            <a:off x="7586634" y="638555"/>
            <a:ext cx="144016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8.1 Zonder licht zie je niets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Lichtbundels</a:t>
            </a:r>
          </a:p>
          <a:p>
            <a:r>
              <a:rPr lang="nl-NL" dirty="0" smtClean="0"/>
              <a:t>Lichtstralen van een lamp gaan </a:t>
            </a:r>
            <a:r>
              <a:rPr lang="nl-NL" u="sng" dirty="0" smtClean="0"/>
              <a:t>alle kanten op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licht wordt </a:t>
            </a:r>
            <a:r>
              <a:rPr lang="nl-NL" i="1" dirty="0" smtClean="0">
                <a:sym typeface="Wingdings" panose="05000000000000000000" pitchFamily="2" charset="2"/>
              </a:rPr>
              <a:t>verspreid</a:t>
            </a:r>
            <a:r>
              <a:rPr lang="nl-NL" dirty="0" smtClean="0">
                <a:sym typeface="Wingdings" panose="05000000000000000000" pitchFamily="2" charset="2"/>
              </a:rPr>
              <a:t> door de kamer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Lampje van een zaklamp geef ook naar alle kanten licht, maar de voorkant is een smal gat  lichtstralen kunnen alleen maar </a:t>
            </a:r>
            <a:r>
              <a:rPr lang="nl-NL" u="sng" dirty="0" smtClean="0">
                <a:sym typeface="Wingdings" panose="05000000000000000000" pitchFamily="2" charset="2"/>
              </a:rPr>
              <a:t>rechtdoor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Lichtstralen hebben één richting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lichtbundel</a:t>
            </a:r>
            <a:endParaRPr lang="nl-NL" b="1" dirty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2052" name="Picture 4" descr="Gerelateerde afbeeldi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73" b="15046"/>
          <a:stretch/>
        </p:blipFill>
        <p:spPr bwMode="auto">
          <a:xfrm>
            <a:off x="6294799" y="4941168"/>
            <a:ext cx="2525673" cy="1296144"/>
          </a:xfrm>
          <a:prstGeom prst="rect">
            <a:avLst/>
          </a:prstGeom>
          <a:noFill/>
          <a:ln w="19050">
            <a:solidFill>
              <a:srgbClr val="8FAA3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185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8.1 Zonder licht zie je niets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159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14 en 15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16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64"/>
          <a:stretch/>
        </p:blipFill>
        <p:spPr bwMode="auto">
          <a:xfrm>
            <a:off x="0" y="7936"/>
            <a:ext cx="9141800" cy="646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H8 Licht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Beantwoord de startvraag van dit hoofdstuk:</a:t>
            </a:r>
          </a:p>
          <a:p>
            <a:pPr lvl="2"/>
            <a:endParaRPr lang="nl-NL" dirty="0" smtClean="0"/>
          </a:p>
          <a:p>
            <a:r>
              <a:rPr lang="nl-NL" dirty="0" smtClean="0"/>
              <a:t>De zon geeft ons overdag licht. Als het buiten donker is, gebruik je andere lichtbronnen om te kunnen zien. Schrijf vijf dingen op die licht geven.</a:t>
            </a:r>
          </a:p>
        </p:txBody>
      </p:sp>
      <p:sp>
        <p:nvSpPr>
          <p:cNvPr id="3" name="AutoShape 8" descr="Afbeeldingsresultaat voor gelui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AutoShape 10" descr="Afbeeldingsresultaat voor gelui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11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§8.1 Zonder licht zie je niks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356992"/>
            <a:ext cx="8679012" cy="2281808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weet het verschil tussen een natuurlijke en kunstmatige lichtbron te benoemen</a:t>
            </a:r>
          </a:p>
          <a:p>
            <a:r>
              <a:rPr lang="nl-NL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waarom je voorwerpen kunt zien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04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Afbeeldingsresultaat voor sterr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565" y="3884144"/>
            <a:ext cx="2276872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</a:t>
            </a:r>
            <a:r>
              <a:rPr lang="nl-NL" dirty="0" smtClean="0"/>
              <a:t>.1 Zonder licht zie je niets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Lichtbronnen</a:t>
            </a:r>
          </a:p>
          <a:p>
            <a:r>
              <a:rPr lang="nl-NL" b="1" dirty="0" smtClean="0">
                <a:solidFill>
                  <a:srgbClr val="8FAA32"/>
                </a:solidFill>
              </a:rPr>
              <a:t>Kunstmatige lichtbronnen</a:t>
            </a:r>
          </a:p>
          <a:p>
            <a:pPr lvl="1"/>
            <a:r>
              <a:rPr lang="nl-NL" dirty="0" smtClean="0"/>
              <a:t>Door mensen gemaakt</a:t>
            </a:r>
          </a:p>
          <a:p>
            <a:pPr lvl="3"/>
            <a:endParaRPr lang="nl-NL" dirty="0" smtClean="0"/>
          </a:p>
          <a:p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Natuurlijke lichtbronnen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Komen voor in de natuur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6" name="Picture 2" descr="Afbeeldingsresultaat voor lamp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0" r="19778"/>
          <a:stretch/>
        </p:blipFill>
        <p:spPr bwMode="auto">
          <a:xfrm>
            <a:off x="5436096" y="1628799"/>
            <a:ext cx="110038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kaar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5143500"/>
            <a:ext cx="24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kaars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2" r="19044"/>
          <a:stretch/>
        </p:blipFill>
        <p:spPr bwMode="auto">
          <a:xfrm>
            <a:off x="6703549" y="2636912"/>
            <a:ext cx="1241586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beeldingsresultaat voor kampvuur 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757435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0" descr="Afbeeldingsresultaat voor z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84246"/>
            <a:ext cx="1512168" cy="127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bliksem-en-blikseminslag-bewegende-animatie-002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165" y="4977759"/>
            <a:ext cx="1710798" cy="152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200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8.1 Zonder licht zie je niets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154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1 t/m 7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1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8.1 Zonder licht zie je niets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018" y="3429000"/>
            <a:ext cx="5235562" cy="290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Dingen zien</a:t>
            </a:r>
          </a:p>
          <a:p>
            <a:r>
              <a:rPr lang="nl-NL" dirty="0" smtClean="0"/>
              <a:t>Lamp brandt </a:t>
            </a:r>
            <a:r>
              <a:rPr lang="nl-NL" dirty="0" smtClean="0">
                <a:sym typeface="Wingdings" panose="05000000000000000000" pitchFamily="2" charset="2"/>
              </a:rPr>
              <a:t> straalt licht uit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Licht beweegt alle kanten op, gaat van de lamp af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755576" y="369786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8FAA32"/>
                </a:solidFill>
              </a:rPr>
              <a:t>lichtstralen</a:t>
            </a:r>
            <a:endParaRPr lang="nl-NL" b="1" dirty="0">
              <a:solidFill>
                <a:srgbClr val="8FAA32"/>
              </a:solidFill>
            </a:endParaRPr>
          </a:p>
        </p:txBody>
      </p:sp>
      <p:cxnSp>
        <p:nvCxnSpPr>
          <p:cNvPr id="7" name="Gekromde verbindingslijn 6"/>
          <p:cNvCxnSpPr>
            <a:stCxn id="3" idx="3"/>
          </p:cNvCxnSpPr>
          <p:nvPr/>
        </p:nvCxnSpPr>
        <p:spPr>
          <a:xfrm>
            <a:off x="2627784" y="3959478"/>
            <a:ext cx="1224136" cy="430128"/>
          </a:xfrm>
          <a:prstGeom prst="curvedConnector3">
            <a:avLst/>
          </a:prstGeom>
          <a:ln w="28575">
            <a:solidFill>
              <a:srgbClr val="8FAA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484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8.1 Zonder licht zie je niets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771" y="4283302"/>
            <a:ext cx="3910056" cy="217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Dingen zien</a:t>
            </a:r>
          </a:p>
          <a:p>
            <a:r>
              <a:rPr lang="nl-NL" dirty="0" smtClean="0"/>
              <a:t>Licht beweegt in </a:t>
            </a:r>
            <a:r>
              <a:rPr lang="nl-NL" b="1" dirty="0" smtClean="0">
                <a:solidFill>
                  <a:srgbClr val="8FAA32"/>
                </a:solidFill>
              </a:rPr>
              <a:t>rechte lijnen</a:t>
            </a:r>
          </a:p>
          <a:p>
            <a:pPr lvl="1"/>
            <a:r>
              <a:rPr lang="nl-NL" dirty="0" smtClean="0"/>
              <a:t>Valt een deel van dit licht </a:t>
            </a:r>
            <a:r>
              <a:rPr lang="nl-NL" u="sng" dirty="0" smtClean="0"/>
              <a:t>in je ogen</a:t>
            </a:r>
            <a:r>
              <a:rPr lang="nl-NL" dirty="0" smtClean="0"/>
              <a:t>? </a:t>
            </a:r>
            <a:r>
              <a:rPr lang="nl-NL" dirty="0" smtClean="0">
                <a:sym typeface="Wingdings" panose="05000000000000000000" pitchFamily="2" charset="2"/>
              </a:rPr>
              <a:t> Dan kun je de lamp </a:t>
            </a:r>
            <a:r>
              <a:rPr lang="nl-NL" u="sng" dirty="0" smtClean="0">
                <a:sym typeface="Wingdings" panose="05000000000000000000" pitchFamily="2" charset="2"/>
              </a:rPr>
              <a:t>zien</a:t>
            </a:r>
            <a:r>
              <a:rPr lang="nl-NL" dirty="0" smtClean="0">
                <a:sym typeface="Wingdings" panose="05000000000000000000" pitchFamily="2" charset="2"/>
              </a:rPr>
              <a:t>!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Hoe </a:t>
            </a:r>
            <a:r>
              <a:rPr lang="nl-NL" u="sng" dirty="0" smtClean="0">
                <a:sym typeface="Wingdings" panose="05000000000000000000" pitchFamily="2" charset="2"/>
              </a:rPr>
              <a:t>verder</a:t>
            </a:r>
            <a:r>
              <a:rPr lang="nl-NL" dirty="0" smtClean="0">
                <a:sym typeface="Wingdings" panose="05000000000000000000" pitchFamily="2" charset="2"/>
              </a:rPr>
              <a:t> bij de lamp vandaan, hoe </a:t>
            </a:r>
            <a:r>
              <a:rPr lang="nl-NL" u="sng" dirty="0" smtClean="0">
                <a:sym typeface="Wingdings" panose="05000000000000000000" pitchFamily="2" charset="2"/>
              </a:rPr>
              <a:t>zwakker</a:t>
            </a:r>
            <a:r>
              <a:rPr lang="nl-NL" dirty="0" smtClean="0">
                <a:sym typeface="Wingdings" panose="05000000000000000000" pitchFamily="2" charset="2"/>
              </a:rPr>
              <a:t> het licht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6768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8.1 Zonder licht zie je niets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321" y="3284984"/>
            <a:ext cx="368617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Dingen zien</a:t>
            </a:r>
          </a:p>
          <a:p>
            <a:r>
              <a:rPr lang="nl-NL" dirty="0" smtClean="0"/>
              <a:t>Dingen die zelf </a:t>
            </a:r>
            <a:r>
              <a:rPr lang="nl-NL" u="sng" dirty="0" smtClean="0"/>
              <a:t>geen licht</a:t>
            </a:r>
            <a:r>
              <a:rPr lang="nl-NL" dirty="0" smtClean="0"/>
              <a:t> geven, kun je alleen zien wanneer ze </a:t>
            </a:r>
            <a:r>
              <a:rPr lang="nl-NL" u="sng" dirty="0" smtClean="0"/>
              <a:t>verlicht</a:t>
            </a:r>
            <a:r>
              <a:rPr lang="nl-NL" dirty="0" smtClean="0"/>
              <a:t> worden</a:t>
            </a:r>
          </a:p>
          <a:p>
            <a:pPr lvl="3"/>
            <a:endParaRPr lang="nl-NL" dirty="0" smtClean="0"/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Lamp straalt licht naar de bal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/>
              <a:t>Bal weerkaatst </a:t>
            </a:r>
            <a:r>
              <a:rPr lang="nl-NL" dirty="0" smtClean="0"/>
              <a:t>lichtstralen</a:t>
            </a:r>
            <a:br>
              <a:rPr lang="nl-NL" dirty="0" smtClean="0"/>
            </a:br>
            <a:r>
              <a:rPr lang="nl-NL" dirty="0" smtClean="0"/>
              <a:t>in alle richtingen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Lichtstralen komen in je ogen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Je ziet de voetbal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012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8.1 Zonder licht zie je niets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156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8 t/m 13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52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6472</TotalTime>
  <Words>473</Words>
  <Application>Microsoft Office PowerPoint</Application>
  <PresentationFormat>Diavoorstelling (4:3)</PresentationFormat>
  <Paragraphs>96</Paragraphs>
  <Slides>12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Kantoorthema</vt:lpstr>
      <vt:lpstr>Hoofdstuk 8 Licht</vt:lpstr>
      <vt:lpstr>H8 Licht</vt:lpstr>
      <vt:lpstr>§8.1 Zonder licht zie je niks</vt:lpstr>
      <vt:lpstr>8.1 Zonder licht zie je niets</vt:lpstr>
      <vt:lpstr>8.1 Zonder licht zie je niets</vt:lpstr>
      <vt:lpstr>8.1 Zonder licht zie je niets</vt:lpstr>
      <vt:lpstr>8.1 Zonder licht zie je niets</vt:lpstr>
      <vt:lpstr>8.1 Zonder licht zie je niets</vt:lpstr>
      <vt:lpstr>8.1 Zonder licht zie je niets</vt:lpstr>
      <vt:lpstr>8.1 Zonder licht zie je niets</vt:lpstr>
      <vt:lpstr>8.1 Zonder licht zie je niets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397</cp:revision>
  <cp:lastPrinted>2015-01-10T16:11:12Z</cp:lastPrinted>
  <dcterms:created xsi:type="dcterms:W3CDTF">2014-09-23T08:37:22Z</dcterms:created>
  <dcterms:modified xsi:type="dcterms:W3CDTF">2020-03-16T14:01:42Z</dcterms:modified>
</cp:coreProperties>
</file>